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rack" charset="1" panose="02000000000000000000"/>
      <p:regular r:id="rId22"/>
    </p:embeddedFont>
    <p:embeddedFont>
      <p:font typeface="Poppins" charset="1" panose="00000500000000000000"/>
      <p:regular r:id="rId23"/>
    </p:embeddedFont>
    <p:embeddedFont>
      <p:font typeface="Fredoka" charset="1" panose="02000000000000000000"/>
      <p:regular r:id="rId24"/>
    </p:embeddedFont>
    <p:embeddedFont>
      <p:font typeface="DM Sa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5755" y="2477887"/>
            <a:ext cx="13956489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457844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34812" y="1114624"/>
            <a:ext cx="3952033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Shubham Patil’s Report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9650" y="2289888"/>
            <a:ext cx="15608700" cy="6575165"/>
          </a:xfrm>
          <a:custGeom>
            <a:avLst/>
            <a:gdLst/>
            <a:ahLst/>
            <a:cxnLst/>
            <a:rect r="r" b="b" t="t" l="l"/>
            <a:pathLst>
              <a:path h="6575165" w="15608700">
                <a:moveTo>
                  <a:pt x="0" y="0"/>
                </a:moveTo>
                <a:lnTo>
                  <a:pt x="15608700" y="0"/>
                </a:lnTo>
                <a:lnTo>
                  <a:pt x="15608700" y="6575165"/>
                </a:lnTo>
                <a:lnTo>
                  <a:pt x="0" y="6575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4765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Intermediate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Q3. 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67148"/>
            <a:ext cx="16119654" cy="6891152"/>
          </a:xfrm>
          <a:custGeom>
            <a:avLst/>
            <a:gdLst/>
            <a:ahLst/>
            <a:cxnLst/>
            <a:rect r="r" b="b" t="t" l="l"/>
            <a:pathLst>
              <a:path h="6891152" w="16119654">
                <a:moveTo>
                  <a:pt x="0" y="0"/>
                </a:moveTo>
                <a:lnTo>
                  <a:pt x="16119654" y="0"/>
                </a:lnTo>
                <a:lnTo>
                  <a:pt x="16119654" y="6891152"/>
                </a:lnTo>
                <a:lnTo>
                  <a:pt x="0" y="6891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4765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Intermediate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Q4. 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168" y="2174523"/>
            <a:ext cx="15483665" cy="7083777"/>
          </a:xfrm>
          <a:custGeom>
            <a:avLst/>
            <a:gdLst/>
            <a:ahLst/>
            <a:cxnLst/>
            <a:rect r="r" b="b" t="t" l="l"/>
            <a:pathLst>
              <a:path h="7083777" w="15483665">
                <a:moveTo>
                  <a:pt x="0" y="0"/>
                </a:moveTo>
                <a:lnTo>
                  <a:pt x="15483664" y="0"/>
                </a:lnTo>
                <a:lnTo>
                  <a:pt x="15483664" y="7083777"/>
                </a:lnTo>
                <a:lnTo>
                  <a:pt x="0" y="7083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4765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Intermediate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Q5. Determine the top 3 most ordered pizza types based on revenue.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5330" y="2225216"/>
            <a:ext cx="15317340" cy="7333176"/>
          </a:xfrm>
          <a:custGeom>
            <a:avLst/>
            <a:gdLst/>
            <a:ahLst/>
            <a:cxnLst/>
            <a:rect r="r" b="b" t="t" l="l"/>
            <a:pathLst>
              <a:path h="7333176" w="15317340">
                <a:moveTo>
                  <a:pt x="0" y="0"/>
                </a:moveTo>
                <a:lnTo>
                  <a:pt x="15317340" y="0"/>
                </a:lnTo>
                <a:lnTo>
                  <a:pt x="15317340" y="7333176"/>
                </a:lnTo>
                <a:lnTo>
                  <a:pt x="0" y="7333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4765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Advanced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Q1. 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2490" y="2700047"/>
            <a:ext cx="15803019" cy="6558253"/>
          </a:xfrm>
          <a:custGeom>
            <a:avLst/>
            <a:gdLst/>
            <a:ahLst/>
            <a:cxnLst/>
            <a:rect r="r" b="b" t="t" l="l"/>
            <a:pathLst>
              <a:path h="6558253" w="15803019">
                <a:moveTo>
                  <a:pt x="0" y="0"/>
                </a:moveTo>
                <a:lnTo>
                  <a:pt x="15803020" y="0"/>
                </a:lnTo>
                <a:lnTo>
                  <a:pt x="15803020" y="6558253"/>
                </a:lnTo>
                <a:lnTo>
                  <a:pt x="0" y="6558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4765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Advanced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Q2. Analyze the cumulative revenue generated over time.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170" y="2564772"/>
            <a:ext cx="15257659" cy="6312857"/>
          </a:xfrm>
          <a:custGeom>
            <a:avLst/>
            <a:gdLst/>
            <a:ahLst/>
            <a:cxnLst/>
            <a:rect r="r" b="b" t="t" l="l"/>
            <a:pathLst>
              <a:path h="6312857" w="15257659">
                <a:moveTo>
                  <a:pt x="0" y="0"/>
                </a:moveTo>
                <a:lnTo>
                  <a:pt x="15257660" y="0"/>
                </a:lnTo>
                <a:lnTo>
                  <a:pt x="15257660" y="6312856"/>
                </a:lnTo>
                <a:lnTo>
                  <a:pt x="0" y="6312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4765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Advanced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113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Q3. Determine the top 3 most ordered pizza types based on revenue for each pizza category.</a:t>
            </a:r>
          </a:p>
          <a:p>
            <a:pPr algn="l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3928343"/>
            <a:ext cx="9826336" cy="384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95"/>
              </a:lnSpc>
            </a:pPr>
            <a:r>
              <a:rPr lang="en-US" sz="1479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8238398" y="-757608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633166" y="5716770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525039"/>
            <a:ext cx="522283" cy="613794"/>
          </a:xfrm>
          <a:custGeom>
            <a:avLst/>
            <a:gdLst/>
            <a:ahLst/>
            <a:cxnLst/>
            <a:rect r="r" b="b" t="t" l="l"/>
            <a:pathLst>
              <a:path h="613794" w="522283">
                <a:moveTo>
                  <a:pt x="0" y="0"/>
                </a:moveTo>
                <a:lnTo>
                  <a:pt x="522284" y="0"/>
                </a:lnTo>
                <a:lnTo>
                  <a:pt x="522284" y="613794"/>
                </a:lnTo>
                <a:lnTo>
                  <a:pt x="0" y="613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2615" y="3213097"/>
            <a:ext cx="401896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welcome 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2615" y="4267197"/>
            <a:ext cx="7831745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 hut’s Report Card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5704" y="7070392"/>
            <a:ext cx="7831745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this SQL based project we are going to solve different questions from basic to advanced level which will enhance our knowledge about the Pizza Hut.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41588" y="1519199"/>
            <a:ext cx="7831745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>
                <a:solidFill>
                  <a:srgbClr val="F0B92D"/>
                </a:solidFill>
                <a:latin typeface="Fredoka"/>
                <a:ea typeface="Fredoka"/>
                <a:cs typeface="Fredoka"/>
                <a:sym typeface="Fredoka"/>
              </a:rPr>
              <a:t>SQL Based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794" y="2178640"/>
            <a:ext cx="15454413" cy="7553344"/>
          </a:xfrm>
          <a:custGeom>
            <a:avLst/>
            <a:gdLst/>
            <a:ahLst/>
            <a:cxnLst/>
            <a:rect r="r" b="b" t="t" l="l"/>
            <a:pathLst>
              <a:path h="7553344" w="15454413">
                <a:moveTo>
                  <a:pt x="0" y="0"/>
                </a:moveTo>
                <a:lnTo>
                  <a:pt x="15454412" y="0"/>
                </a:lnTo>
                <a:lnTo>
                  <a:pt x="15454412" y="7553344"/>
                </a:lnTo>
                <a:lnTo>
                  <a:pt x="0" y="7553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284622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Basic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39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Q1. Retrieve the total number of orders placed.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3521" y="2621610"/>
            <a:ext cx="15960957" cy="6403020"/>
          </a:xfrm>
          <a:custGeom>
            <a:avLst/>
            <a:gdLst/>
            <a:ahLst/>
            <a:cxnLst/>
            <a:rect r="r" b="b" t="t" l="l"/>
            <a:pathLst>
              <a:path h="6403020" w="15960957">
                <a:moveTo>
                  <a:pt x="0" y="0"/>
                </a:moveTo>
                <a:lnTo>
                  <a:pt x="15960958" y="0"/>
                </a:lnTo>
                <a:lnTo>
                  <a:pt x="15960958" y="6403020"/>
                </a:lnTo>
                <a:lnTo>
                  <a:pt x="0" y="64030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80" t="0" r="-78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284622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Basic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9964879" cy="113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Q2. Calculate the total revenue generated from pizza sales.</a:t>
            </a:r>
          </a:p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152944"/>
            <a:ext cx="16230600" cy="6654546"/>
          </a:xfrm>
          <a:custGeom>
            <a:avLst/>
            <a:gdLst/>
            <a:ahLst/>
            <a:cxnLst/>
            <a:rect r="r" b="b" t="t" l="l"/>
            <a:pathLst>
              <a:path h="6654546" w="16230600">
                <a:moveTo>
                  <a:pt x="0" y="0"/>
                </a:moveTo>
                <a:lnTo>
                  <a:pt x="16230600" y="0"/>
                </a:lnTo>
                <a:lnTo>
                  <a:pt x="16230600" y="6654546"/>
                </a:lnTo>
                <a:lnTo>
                  <a:pt x="0" y="6654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284622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Basic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39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Q3. Identify the highest-priced pizza.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8100" y="2406403"/>
            <a:ext cx="15851801" cy="6657756"/>
          </a:xfrm>
          <a:custGeom>
            <a:avLst/>
            <a:gdLst/>
            <a:ahLst/>
            <a:cxnLst/>
            <a:rect r="r" b="b" t="t" l="l"/>
            <a:pathLst>
              <a:path h="6657756" w="15851801">
                <a:moveTo>
                  <a:pt x="0" y="0"/>
                </a:moveTo>
                <a:lnTo>
                  <a:pt x="15851800" y="0"/>
                </a:lnTo>
                <a:lnTo>
                  <a:pt x="15851800" y="6657757"/>
                </a:lnTo>
                <a:lnTo>
                  <a:pt x="0" y="6657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284622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Basic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Q4. Identify the most common pizza size ordered..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2355" y="2194404"/>
            <a:ext cx="15703291" cy="7537580"/>
          </a:xfrm>
          <a:custGeom>
            <a:avLst/>
            <a:gdLst/>
            <a:ahLst/>
            <a:cxnLst/>
            <a:rect r="r" b="b" t="t" l="l"/>
            <a:pathLst>
              <a:path h="7537580" w="15703291">
                <a:moveTo>
                  <a:pt x="0" y="0"/>
                </a:moveTo>
                <a:lnTo>
                  <a:pt x="15703290" y="0"/>
                </a:lnTo>
                <a:lnTo>
                  <a:pt x="15703290" y="7537580"/>
                </a:lnTo>
                <a:lnTo>
                  <a:pt x="0" y="7537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284622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Basic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Q5. List the top 5 most ordered pizza types along with their quantities.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09109" y="2436003"/>
            <a:ext cx="14669781" cy="7114844"/>
          </a:xfrm>
          <a:custGeom>
            <a:avLst/>
            <a:gdLst/>
            <a:ahLst/>
            <a:cxnLst/>
            <a:rect r="r" b="b" t="t" l="l"/>
            <a:pathLst>
              <a:path h="7114844" w="14669781">
                <a:moveTo>
                  <a:pt x="0" y="0"/>
                </a:moveTo>
                <a:lnTo>
                  <a:pt x="14669782" y="0"/>
                </a:lnTo>
                <a:lnTo>
                  <a:pt x="14669782" y="7114844"/>
                </a:lnTo>
                <a:lnTo>
                  <a:pt x="0" y="7114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4765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Intermediate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Q1. 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164" y="1111051"/>
            <a:ext cx="437834" cy="514548"/>
          </a:xfrm>
          <a:custGeom>
            <a:avLst/>
            <a:gdLst/>
            <a:ahLst/>
            <a:cxnLst/>
            <a:rect r="r" b="b" t="t" l="l"/>
            <a:pathLst>
              <a:path h="514548" w="437834">
                <a:moveTo>
                  <a:pt x="0" y="0"/>
                </a:moveTo>
                <a:lnTo>
                  <a:pt x="437834" y="0"/>
                </a:lnTo>
                <a:lnTo>
                  <a:pt x="437834" y="514548"/>
                </a:lnTo>
                <a:lnTo>
                  <a:pt x="0" y="514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9951" y="2364023"/>
            <a:ext cx="15008720" cy="6416228"/>
          </a:xfrm>
          <a:custGeom>
            <a:avLst/>
            <a:gdLst/>
            <a:ahLst/>
            <a:cxnLst/>
            <a:rect r="r" b="b" t="t" l="l"/>
            <a:pathLst>
              <a:path h="6416228" w="15008720">
                <a:moveTo>
                  <a:pt x="0" y="0"/>
                </a:moveTo>
                <a:lnTo>
                  <a:pt x="15008720" y="0"/>
                </a:lnTo>
                <a:lnTo>
                  <a:pt x="15008720" y="6416228"/>
                </a:lnTo>
                <a:lnTo>
                  <a:pt x="0" y="6416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64965" y="619125"/>
            <a:ext cx="4765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Type - Intermediate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121" y="1168201"/>
            <a:ext cx="893617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Q2. Determine the distribution of orders by hour of the day.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DAGUZXHB6SM</dc:identifier>
  <dcterms:modified xsi:type="dcterms:W3CDTF">2011-08-01T06:04:30Z</dcterms:modified>
  <cp:revision>1</cp:revision>
  <dc:title>Red and Black Modern Paper Illustrative Pizza Restaurant Presentation</dc:title>
</cp:coreProperties>
</file>